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2" r:id="rId1"/>
    <p:sldMasterId id="2147483656" r:id="rId2"/>
    <p:sldMasterId id="2147483833" r:id="rId3"/>
  </p:sldMasterIdLst>
  <p:notesMasterIdLst>
    <p:notesMasterId r:id="rId15"/>
  </p:notesMasterIdLst>
  <p:handoutMasterIdLst>
    <p:handoutMasterId r:id="rId16"/>
  </p:handoutMasterIdLst>
  <p:sldIdLst>
    <p:sldId id="262" r:id="rId4"/>
    <p:sldId id="271" r:id="rId5"/>
    <p:sldId id="263" r:id="rId6"/>
    <p:sldId id="266" r:id="rId7"/>
    <p:sldId id="267" r:id="rId8"/>
    <p:sldId id="269" r:id="rId9"/>
    <p:sldId id="273" r:id="rId10"/>
    <p:sldId id="274" r:id="rId11"/>
    <p:sldId id="270" r:id="rId12"/>
    <p:sldId id="268" r:id="rId13"/>
    <p:sldId id="272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898989"/>
    <a:srgbClr val="009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5DCB-03E9-4470-810D-5851DF4A2FCF}" type="datetimeFigureOut">
              <a:rPr lang="de-DE" smtClean="0"/>
              <a:t>19.09.22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A277-EC77-4A54-86D4-35EA048B8E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71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6C86-94A2-4F53-B4BF-17CA45E75213}" type="datetimeFigureOut">
              <a:rPr lang="de-DE" smtClean="0"/>
              <a:pPr/>
              <a:t>19.09.22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1C47-7055-417E-981D-79D9DEE809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88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/ Logo mit Namen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B748-8F0D-4739-BC0D-59D15F6D7A51}" type="datetime1">
              <a:rPr lang="de-DE" smtClean="0"/>
              <a:pPr/>
              <a:t>19.09.22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Nachname</a:t>
            </a:r>
            <a:endParaRPr lang="de-DE" dirty="0"/>
          </a:p>
        </p:txBody>
      </p:sp>
      <p:pic>
        <p:nvPicPr>
          <p:cNvPr id="5" name="Grafik 4" descr="Logo-Pfeiffers-neues-C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1736" y="2428868"/>
            <a:ext cx="4071934" cy="1180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Fotolia_32699336_Subscription_Monthly_M.jpg"/>
          <p:cNvPicPr>
            <a:picLocks noChangeAspect="1"/>
          </p:cNvPicPr>
          <p:nvPr userDrawn="1"/>
        </p:nvPicPr>
        <p:blipFill>
          <a:blip r:embed="rId2" cstate="print"/>
          <a:srcRect l="18393" r="14689"/>
          <a:stretch>
            <a:fillRect/>
          </a:stretch>
        </p:blipFill>
        <p:spPr>
          <a:xfrm>
            <a:off x="5786446" y="1857364"/>
            <a:ext cx="3551615" cy="4889760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0042"/>
            <a:ext cx="5857916" cy="6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KONTAKT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428736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de-DE" dirty="0"/>
              <a:t>Tel. 0391 / 8505 - 0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1795708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de-DE" dirty="0"/>
              <a:t>Tel. 0391 / 8505 - 9800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20" y="2863519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marL="0" lvl="0" indent="0">
              <a:buNone/>
            </a:pPr>
            <a:r>
              <a:rPr lang="de-DE" dirty="0"/>
              <a:t>max.mustermann@pfeiffersche-stiftungen.de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85720" y="3230490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marL="0" lvl="0" indent="0">
              <a:buNone/>
            </a:pPr>
            <a:r>
              <a:rPr lang="de-DE" dirty="0"/>
              <a:t>www.pfeiffersche-stiftungen.de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85720" y="2292015"/>
            <a:ext cx="5903913" cy="571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baseline="0">
                <a:solidFill>
                  <a:srgbClr val="00AEEF"/>
                </a:solidFill>
              </a:defRPr>
            </a:lvl1pPr>
          </a:lstStyle>
          <a:p>
            <a:pPr lvl="0"/>
            <a:r>
              <a:rPr lang="de-DE" dirty="0"/>
              <a:t>DR. MARIA MUSTERMANN</a:t>
            </a:r>
          </a:p>
        </p:txBody>
      </p:sp>
    </p:spTree>
    <p:extLst>
      <p:ext uri="{BB962C8B-B14F-4D97-AF65-F5344CB8AC3E}">
        <p14:creationId xmlns:p14="http://schemas.microsoft.com/office/powerpoint/2010/main" val="93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6215074" y="2000240"/>
            <a:ext cx="3000396" cy="478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0042"/>
            <a:ext cx="5857916" cy="6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KONTAKT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357298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de-DE" dirty="0"/>
              <a:t>Tel. 0391 / 8505 - 0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1724270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de-DE" dirty="0"/>
              <a:t>Tel. 0391 / 8505 - 9800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20" y="2792081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marL="0" lvl="0" indent="0">
              <a:buNone/>
            </a:pPr>
            <a:r>
              <a:rPr lang="de-DE" dirty="0"/>
              <a:t>max.mustermann@pfeiffersche-stiftungen.de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85720" y="3159052"/>
            <a:ext cx="5903913" cy="36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</a:lstStyle>
          <a:p>
            <a:pPr marL="0" lvl="0" indent="0">
              <a:buNone/>
            </a:pPr>
            <a:r>
              <a:rPr lang="de-DE" dirty="0"/>
              <a:t>www.pfeiffersche-stiftungen.de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85720" y="2220577"/>
            <a:ext cx="5903913" cy="571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baseline="0">
                <a:solidFill>
                  <a:srgbClr val="00AEEF"/>
                </a:solidFill>
              </a:defRPr>
            </a:lvl1pPr>
          </a:lstStyle>
          <a:p>
            <a:pPr lvl="0"/>
            <a:r>
              <a:rPr lang="de-DE" dirty="0"/>
              <a:t>DR. MARIA MUSTERMANN</a:t>
            </a:r>
          </a:p>
        </p:txBody>
      </p:sp>
    </p:spTree>
    <p:extLst>
      <p:ext uri="{BB962C8B-B14F-4D97-AF65-F5344CB8AC3E}">
        <p14:creationId xmlns:p14="http://schemas.microsoft.com/office/powerpoint/2010/main" val="932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, Inhalt und Bild Hochformat MUSTER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otolia_68694882_Subscription_Monthly_M.jpg"/>
          <p:cNvPicPr>
            <a:picLocks noChangeAspect="1"/>
          </p:cNvPicPr>
          <p:nvPr userDrawn="1"/>
        </p:nvPicPr>
        <p:blipFill>
          <a:blip r:embed="rId2"/>
          <a:srcRect l="33676" r="34053"/>
          <a:stretch>
            <a:fillRect/>
          </a:stretch>
        </p:blipFill>
        <p:spPr>
          <a:xfrm>
            <a:off x="6000760" y="0"/>
            <a:ext cx="3286148" cy="6786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0042"/>
            <a:ext cx="5429288" cy="105956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643050"/>
            <a:ext cx="5429288" cy="351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0042"/>
            <a:ext cx="5429288" cy="105956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643050"/>
            <a:ext cx="5429288" cy="351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00760" y="0"/>
            <a:ext cx="3286148" cy="6786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1428728" y="1285860"/>
            <a:ext cx="6215106" cy="4143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orma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786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19" y="500042"/>
            <a:ext cx="8569103" cy="684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86182" y="1357298"/>
            <a:ext cx="5072098" cy="26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714375" indent="0">
              <a:buNone/>
              <a:defRPr/>
            </a:lvl3pPr>
            <a:lvl4pPr marL="109537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285720" y="1357298"/>
            <a:ext cx="3457575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160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/ Logo mit Namen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4563-7185-476D-BBE4-6F16C361CAFA}" type="datetime1">
              <a:rPr lang="de-DE" smtClean="0"/>
              <a:pPr/>
              <a:t>19.09.22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 Nachname</a:t>
            </a:r>
            <a:endParaRPr lang="de-DE" dirty="0"/>
          </a:p>
        </p:txBody>
      </p:sp>
      <p:pic>
        <p:nvPicPr>
          <p:cNvPr id="6" name="Grafik 5" descr="Logo-Pfeiffers-neues-C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1736" y="2428868"/>
            <a:ext cx="4071934" cy="1180428"/>
          </a:xfrm>
          <a:prstGeom prst="rect">
            <a:avLst/>
          </a:prstGeom>
        </p:spPr>
      </p:pic>
      <p:sp>
        <p:nvSpPr>
          <p:cNvPr id="7" name="Titelplatzhalter 18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0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// Logo mit Namen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4563-7185-476D-BBE4-6F16C361CAFA}" type="datetime1">
              <a:rPr lang="de-DE" smtClean="0"/>
              <a:pPr/>
              <a:t>19.09.22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</p:txBody>
      </p:sp>
      <p:pic>
        <p:nvPicPr>
          <p:cNvPr id="6" name="Grafik 5" descr="Logo-Pfeiffers-neues-C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6116" y="5429264"/>
            <a:ext cx="2428892" cy="704120"/>
          </a:xfrm>
          <a:prstGeom prst="rect">
            <a:avLst/>
          </a:prstGeom>
        </p:spPr>
      </p:pic>
      <p:sp>
        <p:nvSpPr>
          <p:cNvPr id="7" name="Titelplatzhalter 18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0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// Nur Bild und Farb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786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9580"/>
            <a:ext cx="8572560" cy="684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351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9580"/>
            <a:ext cx="8572560" cy="684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5720" y="1428736"/>
            <a:ext cx="8501122" cy="485778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</a:t>
            </a:r>
            <a:r>
              <a:rPr lang="de-DE" dirty="0" err="1"/>
              <a:t>sanctus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</a:t>
            </a:r>
            <a:r>
              <a:rPr lang="de-DE" dirty="0" err="1"/>
              <a:t>sanctus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5720" y="500042"/>
            <a:ext cx="8501122" cy="485778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</a:t>
            </a:r>
            <a:r>
              <a:rPr lang="de-DE" dirty="0" err="1"/>
              <a:t>sanctus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</a:t>
            </a:r>
            <a:r>
              <a:rPr lang="de-DE" dirty="0" err="1"/>
              <a:t>sanctus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55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ls Ans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85720" y="571480"/>
            <a:ext cx="8572560" cy="5857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97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Überschrift und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5720" y="500042"/>
            <a:ext cx="8572560" cy="68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de-DE" dirty="0"/>
              <a:t>HAUPTÜBERSCHRIFT EINGEBEN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86182" y="1357298"/>
            <a:ext cx="5072098" cy="26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714375" indent="0">
              <a:buNone/>
              <a:defRPr/>
            </a:lvl3pPr>
            <a:lvl4pPr marL="109537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285720" y="1357298"/>
            <a:ext cx="3457575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16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6834198" y="59903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1C7FA7-6A8A-4E54-80E6-A235F979A285}" type="datetime1">
              <a:rPr lang="de-DE" smtClean="0"/>
              <a:pPr/>
              <a:t>19.09.22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072198" y="63652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Vorname Nachname</a:t>
            </a:r>
          </a:p>
        </p:txBody>
      </p:sp>
      <p:pic>
        <p:nvPicPr>
          <p:cNvPr id="1029" name="Picture 5" descr="M:\DESIGNBÜRO\Projekte\Pfeifferische Stiftungen\UMSETZUNG NEW CD\Powerpoint\Farbcode-Streifen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flipV="1">
            <a:off x="-18000" y="6779029"/>
            <a:ext cx="9216000" cy="78995"/>
          </a:xfrm>
          <a:prstGeom prst="rect">
            <a:avLst/>
          </a:prstGeom>
          <a:noFill/>
        </p:spPr>
      </p:pic>
      <p:pic>
        <p:nvPicPr>
          <p:cNvPr id="2050" name="Picture 2" descr="M:\DESIGNBÜRO\Projekte\Pfeifferische Stiftungen\UMSETZUNG NEW CD\Powerpoint\Unbenannt-1.png"/>
          <p:cNvPicPr>
            <a:picLocks noChangeAspect="1" noChangeArrowheads="1"/>
          </p:cNvPicPr>
          <p:nvPr userDrawn="1"/>
        </p:nvPicPr>
        <p:blipFill>
          <a:blip r:embed="rId7"/>
          <a:srcRect t="-12932" r="-8789"/>
          <a:stretch>
            <a:fillRect/>
          </a:stretch>
        </p:blipFill>
        <p:spPr bwMode="auto">
          <a:xfrm>
            <a:off x="2357422" y="-285776"/>
            <a:ext cx="7429552" cy="229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4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6" r:id="rId3"/>
    <p:sldLayoutId id="2147483849" r:id="rId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714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57325" indent="-3619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DESIGNBÜRO\Projekte\Pfeifferische Stiftungen\UMSETZUNG NEW CD\Powerpoint\Farbcode-Streifen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 flipV="1">
            <a:off x="-18000" y="6779029"/>
            <a:ext cx="9216000" cy="78995"/>
          </a:xfrm>
          <a:prstGeom prst="rect">
            <a:avLst/>
          </a:prstGeom>
          <a:noFill/>
        </p:spPr>
      </p:pic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501122" cy="261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024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848" r:id="rId2"/>
    <p:sldLayoutId id="2147483850" r:id="rId3"/>
    <p:sldLayoutId id="2147483665" r:id="rId4"/>
    <p:sldLayoutId id="2147483673" r:id="rId5"/>
    <p:sldLayoutId id="2147483669" r:id="rId6"/>
    <p:sldLayoutId id="2147483844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AEEF"/>
          </a:solidFill>
          <a:latin typeface="Century Gothic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1pPr>
      <a:lvl2pPr marL="714375" indent="-371475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3pPr>
      <a:lvl4pPr marL="1457325" indent="-3619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DESIGNBÜRO\Projekte\Pfeifferische Stiftungen\UMSETZUNG NEW CD\Powerpoint\Farbcode-Streifen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flipV="1">
            <a:off x="-18000" y="6779029"/>
            <a:ext cx="9216000" cy="78995"/>
          </a:xfrm>
          <a:prstGeom prst="rect">
            <a:avLst/>
          </a:prstGeom>
          <a:noFill/>
        </p:spPr>
      </p:pic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Master für die Einbindung </a:t>
            </a:r>
            <a:br>
              <a:rPr lang="de-DE" dirty="0"/>
            </a:br>
            <a:r>
              <a:rPr lang="de-DE" dirty="0"/>
              <a:t>von Bildern</a:t>
            </a:r>
          </a:p>
        </p:txBody>
      </p:sp>
    </p:spTree>
    <p:extLst>
      <p:ext uri="{BB962C8B-B14F-4D97-AF65-F5344CB8AC3E}">
        <p14:creationId xmlns:p14="http://schemas.microsoft.com/office/powerpoint/2010/main" val="21024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5" r:id="rId2"/>
    <p:sldLayoutId id="2147483843" r:id="rId3"/>
    <p:sldLayoutId id="2147483847" r:id="rId4"/>
    <p:sldLayoutId id="2147483837" r:id="rId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00AEEF"/>
          </a:solidFill>
          <a:latin typeface="Century Gothic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1pPr>
      <a:lvl2pPr marL="714375" indent="-371475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3pPr>
      <a:lvl4pPr marL="1457325" indent="-3619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940152" y="5373216"/>
            <a:ext cx="3027646" cy="1039057"/>
          </a:xfrm>
        </p:spPr>
        <p:txBody>
          <a:bodyPr/>
          <a:lstStyle/>
          <a:p>
            <a:r>
              <a:rPr lang="de-DE" dirty="0"/>
              <a:t>Projektleitung: </a:t>
            </a:r>
          </a:p>
          <a:p>
            <a:r>
              <a:rPr lang="de-DE" dirty="0"/>
              <a:t>Stefanie Maihold</a:t>
            </a:r>
          </a:p>
          <a:p>
            <a:r>
              <a:rPr lang="de-DE" dirty="0"/>
              <a:t>Palliativ+ Hospizzentrum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5720" y="1700808"/>
            <a:ext cx="8572560" cy="3240360"/>
          </a:xfrm>
        </p:spPr>
        <p:txBody>
          <a:bodyPr/>
          <a:lstStyle/>
          <a:p>
            <a:r>
              <a:rPr lang="de-DE" sz="6000" b="1" dirty="0">
                <a:solidFill>
                  <a:srgbClr val="00AEEF"/>
                </a:solidFill>
              </a:rPr>
              <a:t>Palliative Kleinsteinheit-</a:t>
            </a:r>
            <a:br>
              <a:rPr lang="de-DE" sz="5400" b="1" dirty="0">
                <a:solidFill>
                  <a:srgbClr val="00AEEF"/>
                </a:solidFill>
              </a:rPr>
            </a:br>
            <a:r>
              <a:rPr lang="de-DE" sz="3600" dirty="0">
                <a:solidFill>
                  <a:srgbClr val="00AEEF"/>
                </a:solidFill>
              </a:rPr>
              <a:t>Sterben wo man lebt und Zuhause ist </a:t>
            </a:r>
            <a:endParaRPr lang="de-DE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Ziele: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68616"/>
          </a:xfrm>
        </p:spPr>
        <p:txBody>
          <a:bodyPr/>
          <a:lstStyle/>
          <a:p>
            <a:r>
              <a:rPr lang="de-DE" dirty="0"/>
              <a:t>Sicherstellung der Versorgung am Lebensende</a:t>
            </a:r>
          </a:p>
          <a:p>
            <a:endParaRPr lang="de-DE" dirty="0"/>
          </a:p>
          <a:p>
            <a:r>
              <a:rPr lang="de-DE" dirty="0"/>
              <a:t>Entlastung von Angehörigen</a:t>
            </a:r>
          </a:p>
          <a:p>
            <a:endParaRPr lang="de-DE" dirty="0"/>
          </a:p>
          <a:p>
            <a:r>
              <a:rPr lang="de-DE" dirty="0"/>
              <a:t>Sterben zurück in die Gesellschaft bringen</a:t>
            </a:r>
          </a:p>
          <a:p>
            <a:endParaRPr lang="de-DE" dirty="0"/>
          </a:p>
          <a:p>
            <a:r>
              <a:rPr lang="de-DE" dirty="0"/>
              <a:t>Vermeidung von Versorgungsbrüchen</a:t>
            </a:r>
          </a:p>
          <a:p>
            <a:endParaRPr lang="de-DE" dirty="0"/>
          </a:p>
          <a:p>
            <a:r>
              <a:rPr lang="de-DE" dirty="0"/>
              <a:t>Vermeidung von unnötigen Notarzteinsätzen/ Krankenhauseinweisungen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0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4563-7185-476D-BBE4-6F16C361CAFA}" type="datetime1">
              <a:rPr lang="de-DE" smtClean="0"/>
              <a:pPr/>
              <a:t>19.09.22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Lebenszeit.</a:t>
            </a:r>
          </a:p>
        </p:txBody>
      </p:sp>
    </p:spTree>
    <p:extLst>
      <p:ext uri="{BB962C8B-B14F-4D97-AF65-F5344CB8AC3E}">
        <p14:creationId xmlns:p14="http://schemas.microsoft.com/office/powerpoint/2010/main" val="23063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Palliative Kleinsteinheit…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786182" y="1357298"/>
            <a:ext cx="5072098" cy="286379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Wenn die Begleitung schwerstkranker und sterbender Menschen zu Hause nicht mehr gelingt, können andere helfen…</a:t>
            </a:r>
          </a:p>
          <a:p>
            <a:endParaRPr lang="de-DE" dirty="0"/>
          </a:p>
          <a:p>
            <a:r>
              <a:rPr lang="de-DE" sz="1200" dirty="0"/>
              <a:t>	</a:t>
            </a:r>
            <a:r>
              <a:rPr lang="de-D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Unterstützt vom: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6648"/>
          <a:stretch>
            <a:fillRect/>
          </a:stretch>
        </p:blipFill>
        <p:spPr/>
      </p:pic>
      <p:pic>
        <p:nvPicPr>
          <p:cNvPr id="1026" name="Picture 2" descr="T:\palliative Kleinsteinheit\Bundesministerium\Logos\BMFSFJ gefördert v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6275"/>
            <a:ext cx="3001963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palliative Kleinsteinheit\Bundesministerium\Logos\FORUM_CMYK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53" y="4869160"/>
            <a:ext cx="2484076" cy="11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72560" cy="684000"/>
          </a:xfrm>
        </p:spPr>
        <p:txBody>
          <a:bodyPr/>
          <a:lstStyle/>
          <a:p>
            <a:r>
              <a:rPr lang="de-DE" b="1" u="sng" dirty="0"/>
              <a:t>Ausgangslage: </a:t>
            </a:r>
            <a:br>
              <a:rPr lang="de-DE" b="1" u="sng" dirty="0"/>
            </a:b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28736"/>
            <a:ext cx="8606760" cy="5384640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Aktuelle Versorgungsmöglichkeiten für schwerstkranke, sterbende Menschen im ländlichen Bereich:</a:t>
            </a:r>
          </a:p>
          <a:p>
            <a:pPr marL="0" indent="0">
              <a:buNone/>
            </a:pPr>
            <a:endParaRPr lang="de-DE" u="sng" dirty="0"/>
          </a:p>
          <a:p>
            <a:r>
              <a:rPr lang="de-DE" b="1" dirty="0"/>
              <a:t>Ambulante Versorgung </a:t>
            </a:r>
            <a:endParaRPr lang="de-DE" dirty="0"/>
          </a:p>
          <a:p>
            <a:endParaRPr lang="de-DE" b="1" dirty="0"/>
          </a:p>
          <a:p>
            <a:r>
              <a:rPr lang="de-DE" b="1" dirty="0"/>
              <a:t>Stationäre Versorgung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1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00AEEF"/>
                </a:solidFill>
              </a:rPr>
              <a:t>Innovative Lösungsmöglichkeit:</a:t>
            </a:r>
          </a:p>
          <a:p>
            <a:endParaRPr lang="de-DE" dirty="0"/>
          </a:p>
          <a:p>
            <a:r>
              <a:rPr lang="de-DE" dirty="0"/>
              <a:t>Etablierung einer </a:t>
            </a:r>
            <a:r>
              <a:rPr lang="de-DE" b="1" dirty="0"/>
              <a:t>Palliativen Kleinsteinheit </a:t>
            </a:r>
            <a:r>
              <a:rPr lang="de-DE" dirty="0"/>
              <a:t>im ländlichen Raum für Schwerstkranke und Sterbende</a:t>
            </a:r>
          </a:p>
          <a:p>
            <a:pPr marL="0" indent="0">
              <a:buNone/>
            </a:pPr>
            <a:endParaRPr lang="de-D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wohnortnah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flexible Versorgungsmöglichkeit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Einbettung im Gemeinwesen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Entlastung von Angehörigen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Qualitative Versorgung durch Fachkräfte </a:t>
            </a:r>
          </a:p>
        </p:txBody>
      </p:sp>
    </p:spTree>
    <p:extLst>
      <p:ext uri="{BB962C8B-B14F-4D97-AF65-F5344CB8AC3E}">
        <p14:creationId xmlns:p14="http://schemas.microsoft.com/office/powerpoint/2010/main" val="36001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AEEF"/>
                </a:solidFill>
              </a:rPr>
              <a:t>Die erste Palliative Kleinsteinheit entsteht in einem gemeinschaftlichen Modellprojekt in der Stiftung Staßfurter Waisenhaus in Staßfurt</a:t>
            </a:r>
          </a:p>
          <a:p>
            <a:pPr marL="0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5148064" y="4293096"/>
            <a:ext cx="43204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74280"/>
            <a:ext cx="6192687" cy="4252221"/>
          </a:xfrm>
          <a:prstGeom prst="rect">
            <a:avLst/>
          </a:prstGeom>
        </p:spPr>
      </p:pic>
      <p:pic>
        <p:nvPicPr>
          <p:cNvPr id="5" name="Picture 3" descr="T:\Projektübergreifendes\PfS-Palliativ-Hospizzentrum 4c 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3473682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palliative Kleinsteinheit\SFT Otto Geiss Haus\ÖA\Stift-Logoe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53" y="4839369"/>
            <a:ext cx="3597275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5720" y="571480"/>
            <a:ext cx="8572560" cy="6025872"/>
          </a:xfrm>
        </p:spPr>
        <p:txBody>
          <a:bodyPr/>
          <a:lstStyle/>
          <a:p>
            <a:r>
              <a:rPr lang="de-DE" dirty="0">
                <a:solidFill>
                  <a:srgbClr val="00AEEF"/>
                </a:solidFill>
              </a:rPr>
              <a:t>Mithilfe einer Förderung durch das </a:t>
            </a:r>
            <a:r>
              <a:rPr lang="de-DE" b="1" dirty="0">
                <a:solidFill>
                  <a:srgbClr val="00AEEF"/>
                </a:solidFill>
              </a:rPr>
              <a:t>Bundesministerium für Familie, Senioren, Frauen und Jugend </a:t>
            </a:r>
            <a:r>
              <a:rPr lang="de-DE" dirty="0">
                <a:solidFill>
                  <a:srgbClr val="00AEEF"/>
                </a:solidFill>
              </a:rPr>
              <a:t>entsteht ein separater Palliativpflegebereich in der Pflegeeinrichtung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3 wohnlich eingerichtete Palliativzimmer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1 Gemeinschaftszimmer für Patienten + Angehörige inkl. Außenterrasse</a:t>
            </a:r>
          </a:p>
          <a:p>
            <a:pPr marL="342900" lvl="1" indent="0">
              <a:buNone/>
            </a:pPr>
            <a:endParaRPr lang="de-DE" dirty="0"/>
          </a:p>
          <a:p>
            <a:pPr lvl="1"/>
            <a:r>
              <a:rPr lang="de-DE" dirty="0"/>
              <a:t>Palliativmedizinische und –pflegerische Versorgung und Begleitung durch ein Expertenteam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4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7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0" t="14326" r="-899" b="-8703"/>
          <a:stretch/>
        </p:blipFill>
        <p:spPr>
          <a:xfrm>
            <a:off x="5249733" y="44624"/>
            <a:ext cx="3708000" cy="543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96344" cy="49149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1713" y="3654810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00AEEF"/>
                </a:solidFill>
              </a:rPr>
              <a:t>Zielgruppe und Voraussetzungen:</a:t>
            </a:r>
          </a:p>
          <a:p>
            <a:endParaRPr lang="de-DE" u="sng" dirty="0"/>
          </a:p>
          <a:p>
            <a:r>
              <a:rPr lang="de-DE" dirty="0"/>
              <a:t>Schwerstkranke, sterbende Menschen mit einer lebensverkürzenden Erkrankung und belastenden Symptomen </a:t>
            </a:r>
          </a:p>
          <a:p>
            <a:endParaRPr lang="de-DE" dirty="0"/>
          </a:p>
          <a:p>
            <a:r>
              <a:rPr lang="de-DE" dirty="0"/>
              <a:t>Ambulantes Netzwerk ist ausgeschöpft/ nicht möglich </a:t>
            </a:r>
          </a:p>
          <a:p>
            <a:endParaRPr lang="de-DE" dirty="0"/>
          </a:p>
          <a:p>
            <a:r>
              <a:rPr lang="de-DE" dirty="0"/>
              <a:t>Einverständnis des Betroffenen</a:t>
            </a:r>
          </a:p>
          <a:p>
            <a:endParaRPr lang="de-DE" dirty="0"/>
          </a:p>
          <a:p>
            <a:r>
              <a:rPr lang="de-DE" dirty="0"/>
              <a:t>Ärztliche Verordnung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5744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seite/Startseite/Auftak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St neues CD 201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e Textbeiträ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St neues CD 201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e Bildbeiträ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St neues CD 201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Macintosh PowerPoint</Application>
  <PresentationFormat>Bildschirmpräsentation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Times New Roman</vt:lpstr>
      <vt:lpstr>Wingdings</vt:lpstr>
      <vt:lpstr>Titelseite/Startseite/Auftakt</vt:lpstr>
      <vt:lpstr>Inhalte Textbeiträge</vt:lpstr>
      <vt:lpstr>Inhalte Bildbeiträge</vt:lpstr>
      <vt:lpstr>Palliative Kleinsteinheit- Sterben wo man lebt und Zuhause ist </vt:lpstr>
      <vt:lpstr>Palliative Kleinsteinheit…</vt:lpstr>
      <vt:lpstr>Ausgangslage: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Ziele:</vt:lpstr>
      <vt:lpstr>Vielen Dank für Ihre Lebenszeit.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2019-08-14T08:29:15Z</dcterms:created>
  <dcterms:modified xsi:type="dcterms:W3CDTF">2022-09-19T08:37:39Z</dcterms:modified>
</cp:coreProperties>
</file>