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286" r:id="rId4"/>
    <p:sldId id="288" r:id="rId5"/>
    <p:sldId id="284" r:id="rId6"/>
    <p:sldId id="285" r:id="rId7"/>
    <p:sldId id="297" r:id="rId8"/>
    <p:sldId id="298" r:id="rId9"/>
    <p:sldId id="276" r:id="rId10"/>
    <p:sldId id="294" r:id="rId11"/>
    <p:sldId id="299" r:id="rId12"/>
    <p:sldId id="301" r:id="rId13"/>
    <p:sldId id="292" r:id="rId14"/>
    <p:sldId id="300" r:id="rId15"/>
    <p:sldId id="295" r:id="rId16"/>
    <p:sldId id="296" r:id="rId17"/>
    <p:sldId id="290" r:id="rId18"/>
    <p:sldId id="275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DED"/>
    <a:srgbClr val="000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4660"/>
  </p:normalViewPr>
  <p:slideViewPr>
    <p:cSldViewPr>
      <p:cViewPr varScale="1">
        <p:scale>
          <a:sx n="114" d="100"/>
          <a:sy n="114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D0DAC-166F-4431-A1E8-35607BBAF876}" type="datetimeFigureOut">
              <a:rPr lang="de-DE" smtClean="0"/>
              <a:pPr/>
              <a:t>06.12.23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CA57-E15D-404B-AD0F-D1D2049863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1977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050B-D4BA-46EA-B426-9B95A082BB05}" type="datetimeFigureOut">
              <a:rPr lang="de-DE" smtClean="0"/>
              <a:pPr/>
              <a:t>06.12.23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C35F-85AF-49A7-8F80-12D0EA8845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00667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77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593F-E833-40D1-836E-F2E6E2CF2269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8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7178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619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1875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1559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0090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1705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2406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1966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6304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0821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8102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2885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3C89-DF4C-4365-A613-E91B883AC471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04BF-89CE-448C-90C3-7F7D6CC92B3B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8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8143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0278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FD2D77-E69F-4CC3-A440-64D13F9B1F80}" type="datetime1">
              <a:rPr lang="de-DE" smtClean="0"/>
              <a:t>06.12.23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3C07-DF1B-4EC7-8369-A2913131F2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05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  <p:sldLayoutId id="2147484447" r:id="rId16"/>
    <p:sldLayoutId id="214748444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299649" cy="3024336"/>
          </a:xfrm>
          <a:gradFill>
            <a:gsLst>
              <a:gs pos="47000">
                <a:schemeClr val="accent1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Projektförderung</a:t>
            </a:r>
            <a:r>
              <a:rPr lang="de-DE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2800" b="1" dirty="0">
                <a:latin typeface="Arial" pitchFamily="34" charset="0"/>
                <a:cs typeface="Arial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„Miteinander für ein lebenswertes Quartier 2023“ </a:t>
            </a: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Quartierszentrum Staßfurt Nord</a:t>
            </a:r>
            <a:endParaRPr lang="de-DE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3426" name="AutoShape 2" descr="Bildergebnis für bilder auszubildend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3428" name="AutoShape 4" descr="Bildergebnis für bilder auszubildend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578299" y="57040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Magdeburg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30. November 2023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89240"/>
            <a:ext cx="3502152" cy="11564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0144"/>
            <a:ext cx="2808312" cy="14966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48" y="3920522"/>
            <a:ext cx="3149825" cy="107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528393" cy="26462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6" y="1772816"/>
            <a:ext cx="3694198" cy="360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71600" y="2204864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800" dirty="0"/>
              <a:t>Musterwohnung mit Hilfsmitteln für Menschen mit Einschränkungen</a:t>
            </a:r>
          </a:p>
          <a:p>
            <a:endParaRPr lang="de-DE" sz="2000" dirty="0"/>
          </a:p>
        </p:txBody>
      </p:sp>
      <p:sp>
        <p:nvSpPr>
          <p:cNvPr id="5" name="Pfeil nach rechts 4"/>
          <p:cNvSpPr/>
          <p:nvPr/>
        </p:nvSpPr>
        <p:spPr>
          <a:xfrm>
            <a:off x="1185442" y="3923254"/>
            <a:ext cx="5900293" cy="43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43400" y="3957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01.05.2023 - 30.06.2023</a:t>
            </a:r>
          </a:p>
        </p:txBody>
      </p:sp>
    </p:spTree>
    <p:extLst>
      <p:ext uri="{BB962C8B-B14F-4D97-AF65-F5344CB8AC3E}">
        <p14:creationId xmlns:p14="http://schemas.microsoft.com/office/powerpoint/2010/main" val="9621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29539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01008"/>
            <a:ext cx="5169577" cy="31146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7624" y="548680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Musterwohnung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00518" y="5805264"/>
            <a:ext cx="288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Str. der Völkerfreundschaft 37</a:t>
            </a:r>
          </a:p>
        </p:txBody>
      </p:sp>
    </p:spTree>
    <p:extLst>
      <p:ext uri="{BB962C8B-B14F-4D97-AF65-F5344CB8AC3E}">
        <p14:creationId xmlns:p14="http://schemas.microsoft.com/office/powerpoint/2010/main" val="27954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3564397" cy="23762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78" y="3521901"/>
            <a:ext cx="2088232" cy="27843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458" y="2155786"/>
            <a:ext cx="4026012" cy="26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185441" y="155679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/>
              <a:t>Befragung der Bewohner „Lebensqualität Nord“</a:t>
            </a:r>
          </a:p>
          <a:p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/>
              <a:t>Quartierscafé im Laura zweimal mtl. </a:t>
            </a:r>
          </a:p>
          <a:p>
            <a:pPr marL="742950" lvl="1" indent="-285750">
              <a:buFontTx/>
              <a:buChar char="-"/>
            </a:pPr>
            <a:r>
              <a:rPr lang="de-DE" sz="2200" dirty="0"/>
              <a:t>Verschiedene Themen (Vortrag Dozent)</a:t>
            </a:r>
          </a:p>
          <a:p>
            <a:pPr marL="742950" lvl="1" indent="-285750">
              <a:buFontTx/>
              <a:buChar char="-"/>
            </a:pPr>
            <a:r>
              <a:rPr lang="de-DE" sz="2200" dirty="0"/>
              <a:t>Gemütliches Beisammensein bei Kaffee und Kuchen (gegen Vereinsamung)</a:t>
            </a:r>
          </a:p>
          <a:p>
            <a:pPr lvl="1"/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/>
              <a:t>Weihnachtsmarkt im Quartier</a:t>
            </a:r>
          </a:p>
          <a:p>
            <a:pPr lvl="1"/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/>
              <a:t>IT Projekt mit Schülern in Arbeit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1185440" y="5493983"/>
            <a:ext cx="5900293" cy="43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43398" y="55214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01.01.2023 - 31.12.2023</a:t>
            </a:r>
          </a:p>
        </p:txBody>
      </p:sp>
    </p:spTree>
    <p:extLst>
      <p:ext uri="{BB962C8B-B14F-4D97-AF65-F5344CB8AC3E}">
        <p14:creationId xmlns:p14="http://schemas.microsoft.com/office/powerpoint/2010/main" val="20583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689">
            <a:off x="463330" y="716037"/>
            <a:ext cx="4549149" cy="28500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5470896" cy="264671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52120" y="1340768"/>
            <a:ext cx="2880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Arbeit im Quartier „Nord“</a:t>
            </a:r>
          </a:p>
        </p:txBody>
      </p:sp>
    </p:spTree>
    <p:extLst>
      <p:ext uri="{BB962C8B-B14F-4D97-AF65-F5344CB8AC3E}">
        <p14:creationId xmlns:p14="http://schemas.microsoft.com/office/powerpoint/2010/main" val="25797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61206"/>
              </p:ext>
            </p:extLst>
          </p:nvPr>
        </p:nvGraphicFramePr>
        <p:xfrm>
          <a:off x="2123728" y="280978"/>
          <a:ext cx="4797047" cy="63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3" imgW="5667225" imgH="8019707" progId="AcroExch.Document.DC">
                  <p:embed/>
                </p:oleObj>
              </mc:Choice>
              <mc:Fallback>
                <p:oleObj name="Acrobat Document" r:id="rId3" imgW="5667225" imgH="8019707" progId="AcroExch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80978"/>
                        <a:ext cx="4797047" cy="638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3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630194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b="1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Projektpartner</a:t>
            </a:r>
            <a:endParaRPr lang="de-DE" b="1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Jedes Projekt steht und fällt mit Netzwerkpartnern.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Pegasus Sachsen-Anhalt e. V. setzt dabei u. a. auf die Zusammenarbeit mit: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Behörden und Ämtern der Stadt Staßfurt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Salzlandkreis, Fachdienst Soziales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Seniorenbeirat der Stadt Staßfurt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Volkssolidarität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AWO des Salzlandkreises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URANIA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de-DE" kern="150" dirty="0">
              <a:latin typeface="Arial" panose="020B0604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de-DE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Inklusionsnetzwerk Staßfurt</a:t>
            </a:r>
            <a:endParaRPr lang="de-DE" kern="150" dirty="0">
              <a:latin typeface="StarSymbol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91680" y="15567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de-DE" sz="2200" dirty="0"/>
          </a:p>
          <a:p>
            <a:endParaRPr lang="de-DE" sz="2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30912" y="2492896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sz="4400" dirty="0"/>
              <a:t>Vielen Dank für Ihre Aufmerksamkeit!!!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>
                <a:solidFill>
                  <a:srgbClr val="92D050"/>
                </a:solidFill>
              </a:rPr>
              <a:t>„Machen ist unser Motto“</a:t>
            </a:r>
          </a:p>
        </p:txBody>
      </p:sp>
    </p:spTree>
    <p:extLst>
      <p:ext uri="{BB962C8B-B14F-4D97-AF65-F5344CB8AC3E}">
        <p14:creationId xmlns:p14="http://schemas.microsoft.com/office/powerpoint/2010/main" val="31761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27584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u="sng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Inhaltsverzeichnis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1. Vorstellung der Stadt Staßfurt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2. Vorstellung des Projektträgers Pegasus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3. Vorstellung Kooperationspartner </a:t>
            </a:r>
            <a:r>
              <a:rPr lang="de-DE" sz="2400" kern="150" dirty="0" err="1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Wobau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4. Warum Stadtteil „Nord“</a:t>
            </a: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endParaRPr lang="de-DE" sz="2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5. Meilensteine</a:t>
            </a:r>
          </a:p>
        </p:txBody>
      </p:sp>
    </p:spTree>
    <p:extLst>
      <p:ext uri="{BB962C8B-B14F-4D97-AF65-F5344CB8AC3E}">
        <p14:creationId xmlns:p14="http://schemas.microsoft.com/office/powerpoint/2010/main" val="12187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4540"/>
            <a:ext cx="1008112" cy="14334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164" y="295736"/>
            <a:ext cx="5287875" cy="1173162"/>
          </a:xfrm>
        </p:spPr>
        <p:txBody>
          <a:bodyPr>
            <a:noAutofit/>
          </a:bodyPr>
          <a:lstStyle/>
          <a:p>
            <a:r>
              <a:rPr lang="de-DE" sz="3800" dirty="0"/>
              <a:t>Vorstellung der </a:t>
            </a:r>
            <a:br>
              <a:rPr lang="de-DE" sz="3800" dirty="0"/>
            </a:br>
            <a:r>
              <a:rPr lang="de-DE" sz="3800" dirty="0"/>
              <a:t>Stadt Staßfurt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7498080" cy="4004085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/>
              <a:t>circa 25.000 Einwohner</a:t>
            </a:r>
          </a:p>
          <a:p>
            <a:pPr lvl="0"/>
            <a:r>
              <a:rPr lang="de-DE" dirty="0"/>
              <a:t>Mittelzentrum mit Kernstadt und 14 Ortsteilen</a:t>
            </a:r>
          </a:p>
          <a:p>
            <a:r>
              <a:rPr lang="de-DE" dirty="0"/>
              <a:t>Staßfurt ist bekannt für die Salzgewinnung </a:t>
            </a:r>
          </a:p>
          <a:p>
            <a:r>
              <a:rPr lang="de-DE" dirty="0"/>
              <a:t>wir verfügen über ein angemessenes Kultur- und Freizeitangebot: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1600" dirty="0"/>
              <a:t>Tiergarten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1600" dirty="0"/>
              <a:t>neue Bibliothek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1600" dirty="0"/>
              <a:t>Stadt- und Bergbaumuseum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de-DE" sz="1600" dirty="0"/>
              <a:t>altehrwürdiges Theater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de-DE" dirty="0"/>
          </a:p>
          <a:p>
            <a:pPr lvl="0"/>
            <a:r>
              <a:rPr lang="de-DE" dirty="0"/>
              <a:t>starke Vereinslandschaft mit163 Vereinen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4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328" y="1457400"/>
            <a:ext cx="7562944" cy="5400600"/>
          </a:xfrm>
        </p:spPr>
        <p:txBody>
          <a:bodyPr>
            <a:normAutofit/>
          </a:bodyPr>
          <a:lstStyle/>
          <a:p>
            <a:r>
              <a:rPr lang="de-DE" dirty="0"/>
              <a:t>die Überalterung der Gesellschaft macht die Anpassung der städtischen </a:t>
            </a:r>
            <a:r>
              <a:rPr lang="de-DE" dirty="0" err="1"/>
              <a:t>Infra</a:t>
            </a:r>
            <a:r>
              <a:rPr lang="de-DE" dirty="0"/>
              <a:t>- und Versorgungstruktur unabdingbar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Kernthema ist:	</a:t>
            </a:r>
          </a:p>
          <a:p>
            <a:endParaRPr lang="de-DE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dirty="0"/>
              <a:t>barrierefreier Wohnungsbau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dirty="0"/>
              <a:t>Rückbau leerstehender Objekte					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dirty="0"/>
              <a:t>Sicherstellung der medizinischen Versorgung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dirty="0"/>
              <a:t>Anpassung des öffentlichen Personennahverkehrs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dirty="0"/>
              <a:t>Ermöglichung der Teilhabe am gesellschaftlichen/kulturellen Leben</a:t>
            </a:r>
          </a:p>
          <a:p>
            <a:pPr marL="0" indent="0">
              <a:buNone/>
            </a:pPr>
            <a:r>
              <a:rPr lang="de-DE" sz="1600" b="1" dirty="0"/>
              <a:t>				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3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388108" cy="1565664"/>
          </a:xfrm>
        </p:spPr>
        <p:txBody>
          <a:bodyPr>
            <a:normAutofit fontScale="90000"/>
          </a:bodyPr>
          <a:lstStyle/>
          <a:p>
            <a:r>
              <a:rPr lang="de-DE" sz="4200" kern="150" dirty="0">
                <a:ea typeface="SimSun" panose="02010600030101010101" pitchFamily="2" charset="-122"/>
                <a:cs typeface="Lucida Sans" panose="020B0602030504020204" pitchFamily="34" charset="0"/>
              </a:rPr>
              <a:t>Vorstellung des Projektträgers Pegasus</a:t>
            </a:r>
            <a:br>
              <a:rPr lang="de-DE" b="1" kern="150" dirty="0"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789" y="1798032"/>
            <a:ext cx="7602048" cy="4773637"/>
          </a:xfrm>
        </p:spPr>
        <p:txBody>
          <a:bodyPr>
            <a:normAutofit fontScale="55000" lnSpcReduction="20000"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de-DE" sz="3600" kern="150" dirty="0"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 </a:t>
            </a:r>
            <a:endParaRPr lang="de-DE" sz="36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gemeinnütziger Verein Pegasus Sachsen-Anhalt e.V. mit Sitz in Lutherstadt Eisleben </a:t>
            </a: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Pegasus Sachsen-Anhalt e.V. wurde 2012 gegründet </a:t>
            </a: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Hauptgeschäftsfeld ist es, die Unterbringung und Betreuung von Flüchtlingen im Landkreis Mansfeld-Südharz </a:t>
            </a: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Aktuell werden ca. 250 Flüchtlinge, inkl. Flüchtlinge aus der Ukraine von 9 Mitarbeitern betreut.</a:t>
            </a: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Der Verein verfügt auch über umfangreiche Erfahrung in der überregionalen Projektarbeit</a:t>
            </a:r>
          </a:p>
          <a:p>
            <a:pPr algn="just">
              <a:spcAft>
                <a:spcPts val="0"/>
              </a:spcAft>
            </a:pPr>
            <a:r>
              <a:rPr lang="de-DE" sz="3600" kern="150" dirty="0">
                <a:ea typeface="SimSun" panose="02010600030101010101" pitchFamily="2" charset="-122"/>
                <a:cs typeface="Lucida Sans" panose="020B0602030504020204" pitchFamily="34" charset="0"/>
              </a:rPr>
              <a:t>Bundesprojekte der Deutschen Stiftung für Engagement und Ehrenamt und Aktion Mensch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1936"/>
            <a:ext cx="1532488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51" y="295736"/>
            <a:ext cx="7055380" cy="1896162"/>
          </a:xfrm>
        </p:spPr>
        <p:txBody>
          <a:bodyPr>
            <a:normAutofit fontScale="90000"/>
          </a:bodyPr>
          <a:lstStyle/>
          <a:p>
            <a:r>
              <a:rPr lang="de-DE" dirty="0"/>
              <a:t>Vorstellung Kooperationspartner</a:t>
            </a:r>
            <a:br>
              <a:rPr lang="de-DE" dirty="0"/>
            </a:br>
            <a:r>
              <a:rPr lang="de-DE" dirty="0" err="1"/>
              <a:t>Wobau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92896"/>
            <a:ext cx="7602048" cy="39644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de-DE" b="1" i="1" dirty="0"/>
              <a:t>Wir für Staßfurt </a:t>
            </a:r>
          </a:p>
          <a:p>
            <a:pPr marL="82296" indent="0">
              <a:buNone/>
            </a:pPr>
            <a:endParaRPr lang="de-DE" i="1" dirty="0"/>
          </a:p>
          <a:p>
            <a:r>
              <a:rPr lang="de-DE" dirty="0"/>
              <a:t>kommunales Wohnungsunternehmen der Stadt Staßfurt</a:t>
            </a:r>
          </a:p>
          <a:p>
            <a:r>
              <a:rPr lang="de-DE" dirty="0"/>
              <a:t>wir sind natürlich auch im kulturellen und sportlichen Geschehen der Stadt aktiv</a:t>
            </a:r>
          </a:p>
          <a:p>
            <a:r>
              <a:rPr lang="de-DE" dirty="0"/>
              <a:t>Wir unterstützen Vereine </a:t>
            </a:r>
          </a:p>
          <a:p>
            <a:r>
              <a:rPr lang="de-DE" dirty="0"/>
              <a:t>Wir haben seit 1991 viele Wohnungen neugebaut, vollsaniert, teilsaniert, dazu kommen umfassende </a:t>
            </a:r>
            <a:r>
              <a:rPr lang="de-DE"/>
              <a:t>Wohnumfeldgestaltung</a:t>
            </a:r>
            <a:r>
              <a:rPr lang="de-DE" sz="1800"/>
              <a:t>en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1314"/>
            <a:ext cx="1512168" cy="9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753" y="323383"/>
            <a:ext cx="7055380" cy="1392106"/>
          </a:xfrm>
        </p:spPr>
        <p:txBody>
          <a:bodyPr/>
          <a:lstStyle/>
          <a:p>
            <a:r>
              <a:rPr lang="de-DE" dirty="0"/>
              <a:t>Warum Stadtteil „Nord“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27584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Einwohner 2010: 2.537 </a:t>
            </a:r>
          </a:p>
          <a:p>
            <a:r>
              <a:rPr lang="de-DE" dirty="0"/>
              <a:t>Einwohner 2020: 2.244 </a:t>
            </a:r>
          </a:p>
          <a:p>
            <a:r>
              <a:rPr lang="de-DE" dirty="0"/>
              <a:t>Rückgang um: 12 %</a:t>
            </a:r>
          </a:p>
        </p:txBody>
      </p:sp>
      <p:sp>
        <p:nvSpPr>
          <p:cNvPr id="5" name="Rechteck 4"/>
          <p:cNvSpPr/>
          <p:nvPr/>
        </p:nvSpPr>
        <p:spPr>
          <a:xfrm>
            <a:off x="823859" y="3857547"/>
            <a:ext cx="723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Altersstruktur weist einen proportional höheren Anteil an Menschen über 65 Jahren und auch der über 80-Jährigen auf</a:t>
            </a:r>
          </a:p>
        </p:txBody>
      </p:sp>
      <p:sp>
        <p:nvSpPr>
          <p:cNvPr id="6" name="Rechteck 5"/>
          <p:cNvSpPr/>
          <p:nvPr/>
        </p:nvSpPr>
        <p:spPr>
          <a:xfrm>
            <a:off x="823859" y="5013176"/>
            <a:ext cx="705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92D050"/>
                </a:solidFill>
              </a:rPr>
              <a:t>Das Bürgerhaus ist ein wichtiger Anker und Ort der Quartiersarbeit</a:t>
            </a:r>
          </a:p>
        </p:txBody>
      </p:sp>
      <p:sp>
        <p:nvSpPr>
          <p:cNvPr id="7" name="Rechteck 6"/>
          <p:cNvSpPr/>
          <p:nvPr/>
        </p:nvSpPr>
        <p:spPr>
          <a:xfrm>
            <a:off x="823859" y="2859688"/>
            <a:ext cx="723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Staßfurt Nord ist ein Stadtteil, der maßgeblich durch den DDR-Geschosswohnungsbau der 70er und 80er Jahre geprägt ist</a:t>
            </a:r>
          </a:p>
        </p:txBody>
      </p:sp>
      <p:sp>
        <p:nvSpPr>
          <p:cNvPr id="8" name="Rechteck 7"/>
          <p:cNvSpPr/>
          <p:nvPr/>
        </p:nvSpPr>
        <p:spPr>
          <a:xfrm>
            <a:off x="824310" y="6453336"/>
            <a:ext cx="7344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https://www.stassfurt.de/de/Sonderthemenseite/insek.html</a:t>
            </a:r>
          </a:p>
        </p:txBody>
      </p:sp>
    </p:spTree>
    <p:extLst>
      <p:ext uri="{BB962C8B-B14F-4D97-AF65-F5344CB8AC3E}">
        <p14:creationId xmlns:p14="http://schemas.microsoft.com/office/powerpoint/2010/main" val="1036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736"/>
            <a:ext cx="6336704" cy="61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442" y="188640"/>
            <a:ext cx="7055380" cy="1400530"/>
          </a:xfrm>
        </p:spPr>
        <p:txBody>
          <a:bodyPr/>
          <a:lstStyle/>
          <a:p>
            <a:r>
              <a:rPr lang="de-DE" dirty="0"/>
              <a:t>Meilensteine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3C07-DF1B-4EC7-8369-A2913131F20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822397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haben wir 2023 geschaffen: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/>
              <a:t>Errichtung Quartiersbüro im Jugend- und Bürgerhaus (25 aktive Vereine)</a:t>
            </a:r>
          </a:p>
          <a:p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000" dirty="0"/>
          </a:p>
        </p:txBody>
      </p:sp>
      <p:sp>
        <p:nvSpPr>
          <p:cNvPr id="4" name="Pfeil nach rechts 3"/>
          <p:cNvSpPr/>
          <p:nvPr/>
        </p:nvSpPr>
        <p:spPr>
          <a:xfrm>
            <a:off x="1185442" y="3923254"/>
            <a:ext cx="5900293" cy="43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43400" y="3957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01.01.2023 - 31.03.2023</a:t>
            </a:r>
          </a:p>
        </p:txBody>
      </p:sp>
    </p:spTree>
    <p:extLst>
      <p:ext uri="{BB962C8B-B14F-4D97-AF65-F5344CB8AC3E}">
        <p14:creationId xmlns:p14="http://schemas.microsoft.com/office/powerpoint/2010/main" val="2730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520</Words>
  <Application>Microsoft Macintosh PowerPoint</Application>
  <PresentationFormat>Bildschirmpräsentation (4:3)</PresentationFormat>
  <Paragraphs>120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SimSun</vt:lpstr>
      <vt:lpstr>Arial</vt:lpstr>
      <vt:lpstr>Calibri</vt:lpstr>
      <vt:lpstr>Century Gothic</vt:lpstr>
      <vt:lpstr>Lucida Sans</vt:lpstr>
      <vt:lpstr>StarSymbol</vt:lpstr>
      <vt:lpstr>Times New Roman</vt:lpstr>
      <vt:lpstr>Wingdings</vt:lpstr>
      <vt:lpstr>Wingdings 3</vt:lpstr>
      <vt:lpstr>Ion</vt:lpstr>
      <vt:lpstr>Acrobat Document</vt:lpstr>
      <vt:lpstr>Projektförderung   „Miteinander für ein lebenswertes Quartier 2023“   Quartierszentrum Staßfurt Nord</vt:lpstr>
      <vt:lpstr>PowerPoint-Präsentation</vt:lpstr>
      <vt:lpstr>Vorstellung der  Stadt Staßfurt</vt:lpstr>
      <vt:lpstr>PowerPoint-Präsentation</vt:lpstr>
      <vt:lpstr>Vorstellung des Projektträgers Pegasus </vt:lpstr>
      <vt:lpstr>Vorstellung Kooperationspartner Wobau</vt:lpstr>
      <vt:lpstr>Warum Stadtteil „Nord“</vt:lpstr>
      <vt:lpstr>PowerPoint-Präsentation</vt:lpstr>
      <vt:lpstr>Meilensteine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TWS GmbH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Immobilienkaufmann/-Frau</dc:title>
  <dc:creator>Niekamp</dc:creator>
  <cp:lastModifiedBy>Melanie Siemroth</cp:lastModifiedBy>
  <cp:revision>454</cp:revision>
  <cp:lastPrinted>2023-11-01T08:22:23Z</cp:lastPrinted>
  <dcterms:created xsi:type="dcterms:W3CDTF">2018-08-02T07:55:29Z</dcterms:created>
  <dcterms:modified xsi:type="dcterms:W3CDTF">2023-12-06T11:52:24Z</dcterms:modified>
</cp:coreProperties>
</file>